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7" r:id="rId37"/>
    <p:sldId id="37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DBA-Database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DBA-Database Engineers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C731957-437F-C2CD-DEDC-E1D6E942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DAE3257-2CC2-DAED-F118-34EC2836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6E7E72-8D87-75CE-A684-647BE6E6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82CD8AC-33A8-3D29-916C-67F65434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CB916191-CB61-0829-26FC-4B53FF547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80A64D2-94F3-B8CF-E8EF-D035EC6F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1B1D7CF-5ACC-6B1F-7B78-C2C789D7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0CFE729-1A84-812B-5624-FC768B5A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88D3F-E81A-DD1D-2FC4-86C18E2B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200A9BB-F415-ED4E-1CD9-E70A35D8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774770A-7FCB-202D-98A7-F2273FC2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DFFCD22-8302-3A37-FC4F-56D406DC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C328065-A495-BC8F-181E-4B36BF90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B85407F-0264-F6A8-AB0E-6B175B6A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37E83D-B786-6783-9796-10CE4C3C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B697B81-630D-4789-C9CF-2C7953FC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B31CB49-3407-546B-BAAB-71361CB0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6541BC9-33E9-05E2-74F0-74A92FCB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40A1F3-C960-48B4-0B75-19615012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5DCACB1-6CAD-7F29-DEDA-69764DB2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32B416-7BAF-2D99-F866-80BFF3E2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31B25ED-443D-994A-6439-28545A3E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31B3F50-AC44-D19C-AEA1-3492FF26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DDBC1CC-2F54-F09A-F062-5F187314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BC6C764C-2298-A3A4-CB7F-D3C3F158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E876AEC-B474-531D-7487-6D3DFCAB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3E7F6E7-3B3E-EC31-591C-D14E549BD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4C1A6567-0FF9-037D-AA37-1F481128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D2EA72B-9B6D-E32D-92D7-402781AC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91BF3CA-6E24-5272-EB07-38BA240F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78428465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0408E62-1044-8FDE-41CE-909A4696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D8D1BFC-0FF7-D405-DBA0-539F1B29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69AEC1D-41CD-10B3-86DE-1BEA4596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2C8D7F-9FDF-BAA1-1CB1-CDC47783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D8CD579-45F4-DC50-4165-C49B62C7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89448C3-EC16-9446-D2CE-81C20C9A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C07C747-CBF3-6C30-0D8B-7CD7D89A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E86467F-26DF-10DE-337E-EDF4BA2A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1029829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114447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2528418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1E87648-E179-06E6-1D87-0FC7F77C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437DA8EA-BD6C-8703-CDC2-D1219D7E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757</TotalTime>
  <Words>1219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DBA-Database Engineers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8</cp:revision>
  <dcterms:created xsi:type="dcterms:W3CDTF">2022-08-03T13:53:31Z</dcterms:created>
  <dcterms:modified xsi:type="dcterms:W3CDTF">2022-08-06T14:21:02Z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